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Aula 3 — Vulnerabilidades e redução de danos.
Fonte: original p.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mudança de "grupo de risco" para "comportamento de risco", e deste para "vulnerabilidade", reflete uma evolução no modo de compreender a exposição às ISTs.
Fonte: original p.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O paradigma da vulnerabilidade amplia o olhar clínico para além do comportamento individual isolado.
Fonte: original p.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Avaliar a vulnerabilidade de uma pessoa exige olhar para essas três dimensões em conjunto, não isoladamente.
Fonte: original p.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redução de danos parte do encontro com a pessoa onde ela está, sem exigir abstinência ou mudança de comportamento como pré-condição para o cuidado.
Fonte: original p.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A prevenção combinada reúne estratégias biomédicas, comportamentais e estruturais, adaptadas ao contexto de cada pessoa.
Fonte: original p.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original p.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Narração: Cuidar de pessoas em situação de vulnerabilidade às ISTs exige competência técnica, cuidado humanizado, visão social e compromisso ético com os direitos da pessoa atendida.
Fonte: original p.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B9D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1.png"/><Relationship Id="rId4" Type="http://schemas.openxmlformats.org/officeDocument/2006/relationships/image" Target="../media/image-7-2.svg"/><Relationship Id="rId5" Type="http://schemas.openxmlformats.org/officeDocument/2006/relationships/image" Target="../media/image-1-3.png"/><Relationship Id="rId6" Type="http://schemas.openxmlformats.org/officeDocument/2006/relationships/image" Target="../media/image-1-3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640854"/>
            <a:ext cx="1512850" cy="62001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69495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Vulnerabilidades e redução de danos</a:t>
            </a:r>
            <a:endParaRPr lang="en-US" sz="3250" dirty="0"/>
          </a:p>
        </p:txBody>
      </p:sp>
      <p:sp>
        <p:nvSpPr>
          <p:cNvPr id="5" name="Shape 1"/>
          <p:cNvSpPr/>
          <p:nvPr/>
        </p:nvSpPr>
        <p:spPr>
          <a:xfrm>
            <a:off x="661475" y="2501007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6" name="Shape 2"/>
          <p:cNvSpPr/>
          <p:nvPr/>
        </p:nvSpPr>
        <p:spPr>
          <a:xfrm>
            <a:off x="661475" y="2760067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FCF2B5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2999780"/>
            <a:ext cx="206667" cy="16529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198731" y="2966641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 (slide 1 — imagem de acolhimento/atenção primária)</a:t>
            </a:r>
            <a:endParaRPr lang="en-US" sz="1300" dirty="0"/>
          </a:p>
        </p:txBody>
      </p:sp>
      <p:sp>
        <p:nvSpPr>
          <p:cNvPr id="9" name="Text 4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 "população de risco" à vulnerabilidade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1190526"/>
          </a:xfrm>
          <a:prstGeom prst="roundRect">
            <a:avLst>
              <a:gd name="adj" fmla="val 5835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 (slide 2 — linha do tempo: décadas de 1980 "grupos de risco" → 1990 "comportamentos de risco"; crítica a essas duas abordagens; introdução do paradigma de vulnerabilidade de Ayres — mesmo conteúdo do original)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paradigma da vulnerabilidade (Ayres)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 (slide 3 — sequência de três estágios: grupo de risco, comportamento de risco, vulnerabilidade — mesma descrição já usada no material)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As três dimensões da vulnerabilidade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 (slide 4 — três cartões: dimensão individual, dimensão social e dimensão programática — mesma definição de cada uma já usada no original)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Filosofia da redução de danos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 (slide 5 — três cartões: pragmatismo, autonomia, não julgamento — mesma descrição já usada no material)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Prevenção combinada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 (slide 6 — mandala/diagrama circular de três dimensões: biomédica, comportamental, estrutural — com os itens que o original lista em cada uma — mesmo conteúdo do original)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PrEP e PEP na prática clínica</a:t>
            </a:r>
            <a:endParaRPr lang="en-US" sz="32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405632"/>
            <a:ext cx="5232666" cy="13795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22017" y="1589980"/>
            <a:ext cx="478778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PrEP — Profilaxia Pré-Exposição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922017" y="2013744"/>
            <a:ext cx="4787780" cy="58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Medicamento: </a:t>
            </a:r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Tenofovir/Entricitabina (TDF/FTC)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Modalidade: </a:t>
            </a:r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uso diário</a:t>
            </a:r>
            <a:endParaRPr lang="en-US" sz="13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3904" y="1405632"/>
            <a:ext cx="5232666" cy="137953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64446" y="1589980"/>
            <a:ext cx="478778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PEP — Profilaxia Pós-Exposição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6564446" y="2013744"/>
            <a:ext cx="4787780" cy="587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Início: </a:t>
            </a:r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em até 72 horas</a:t>
            </a:r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após a exposição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Duração: </a:t>
            </a:r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28 dias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661475" y="3157240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COFEN autoriza a prescrição de enfermagem de PrEP e PEP em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serviços habilitados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61475" y="3607891"/>
            <a:ext cx="10868745" cy="1190526"/>
          </a:xfrm>
          <a:prstGeom prst="roundRect">
            <a:avLst>
              <a:gd name="adj" fmla="val 5835"/>
            </a:avLst>
          </a:prstGeom>
          <a:solidFill>
            <a:srgbClr val="FCF2B5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769" y="3847604"/>
            <a:ext cx="206667" cy="16529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98731" y="3814465"/>
            <a:ext cx="1016619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confirmar, antes da gravação, se o esquema medicamentoso (TDF/FTC), o prazo de 72 horas e a duração de 28 dias para PEP, e a base normativa da autorização do COFEN para prescrição de enfermagem em serviços habilitados, continuam vigentes no protocolo atual — são dados clínicos e normativos sujeitos a atualização.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661475" y="4984452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FCF2B5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769" y="5224165"/>
            <a:ext cx="206667" cy="16529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198731" y="5191026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 (slide 7 — comparação visual PrEP x PEP — mesmo conteúdo do original)</a:t>
            </a:r>
            <a:endParaRPr lang="en-US" sz="1300" dirty="0"/>
          </a:p>
        </p:txBody>
      </p:sp>
      <p:sp>
        <p:nvSpPr>
          <p:cNvPr id="16" name="Text 10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Refletindo sobre a prática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61475" y="1302246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FCF2B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1541959"/>
            <a:ext cx="206667" cy="1652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98731" y="1508820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Pendente: inserir conteúdo/imagem do original (slide 8 — quatro cartões: competência técnica, cuidado humanizado, visão social, ética e direitos — mesmo conteúdo do original)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52399" y="6507361"/>
            <a:ext cx="3886897" cy="138906"/>
          </a:xfrm>
          <a:prstGeom prst="rect">
            <a:avLst/>
          </a:prstGeom>
          <a:noFill/>
          <a:ln/>
        </p:spPr>
        <p:txBody>
          <a:bodyPr wrap="none" lIns="52098" tIns="0" rIns="52098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 PARA REVISÃO — NÃO LIBERADA PARA GRAVAÇÃO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2026-09-16T16:33:00Z</dcterms:created>
  <dcterms:modified xsi:type="dcterms:W3CDTF">2026-09-16T16:33:00Z</dcterms:modified>
</cp:coreProperties>
</file>