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Calibri (MS) Bold" charset="1" panose="020F0702030404030204"/>
      <p:regular r:id="rId18"/>
    </p:embeddedFont>
    <p:embeddedFont>
      <p:font typeface="Arimo" charset="1" panose="020B0604020202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C1C1C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75000">
                  <a:srgbClr val="0072BA">
                    <a:alpha val="100000"/>
                  </a:srgbClr>
                </a:gs>
                <a:gs pos="100000">
                  <a:srgbClr val="0072BA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806028" y="3532577"/>
            <a:ext cx="14955147" cy="3970315"/>
            <a:chOff x="0" y="0"/>
            <a:chExt cx="19940196" cy="5293754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5293754" cy="5293754"/>
              <a:chOff x="0" y="0"/>
              <a:chExt cx="5293754" cy="529375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293741" cy="5293741"/>
              </a:xfrm>
              <a:custGeom>
                <a:avLst/>
                <a:gdLst/>
                <a:ahLst/>
                <a:cxnLst/>
                <a:rect r="r" b="b" t="t" l="l"/>
                <a:pathLst>
                  <a:path h="5293741" w="5293741">
                    <a:moveTo>
                      <a:pt x="0" y="2646934"/>
                    </a:moveTo>
                    <a:cubicBezTo>
                      <a:pt x="0" y="1185037"/>
                      <a:pt x="1185037" y="0"/>
                      <a:pt x="2646934" y="0"/>
                    </a:cubicBezTo>
                    <a:cubicBezTo>
                      <a:pt x="4108831" y="0"/>
                      <a:pt x="5293741" y="1185037"/>
                      <a:pt x="5293741" y="2646934"/>
                    </a:cubicBezTo>
                    <a:cubicBezTo>
                      <a:pt x="5293741" y="4108831"/>
                      <a:pt x="4108704" y="5293741"/>
                      <a:pt x="2646934" y="5293741"/>
                    </a:cubicBezTo>
                    <a:cubicBezTo>
                      <a:pt x="1185164" y="5293741"/>
                      <a:pt x="0" y="4108704"/>
                      <a:pt x="0" y="2646934"/>
                    </a:cubicBezTo>
                    <a:close/>
                  </a:path>
                </a:pathLst>
              </a:custGeom>
              <a:solidFill>
                <a:srgbClr val="7F7F7F">
                  <a:alpha val="1569"/>
                </a:srgbClr>
              </a:solidFill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1103589" y="1040327"/>
              <a:ext cx="3086576" cy="294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40"/>
                </a:lnSpc>
              </a:pPr>
              <a:r>
                <a:rPr lang="en-US" b="true" sz="13200">
                  <a:solidFill>
                    <a:srgbClr val="0054A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M2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064342" y="2459552"/>
              <a:ext cx="13095587" cy="1527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237"/>
                </a:lnSpc>
              </a:pPr>
              <a:r>
                <a:rPr lang="en-US" b="true" sz="6864">
                  <a:solidFill>
                    <a:srgbClr val="F2F2F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6040326" y="1156379"/>
              <a:ext cx="13899871" cy="1339826"/>
              <a:chOff x="0" y="0"/>
              <a:chExt cx="2745653" cy="26465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745654" cy="264657"/>
              </a:xfrm>
              <a:custGeom>
                <a:avLst/>
                <a:gdLst/>
                <a:ahLst/>
                <a:cxnLst/>
                <a:rect r="r" b="b" t="t" l="l"/>
                <a:pathLst>
                  <a:path h="264657" w="2745654">
                    <a:moveTo>
                      <a:pt x="37874" y="0"/>
                    </a:moveTo>
                    <a:lnTo>
                      <a:pt x="2707779" y="0"/>
                    </a:lnTo>
                    <a:cubicBezTo>
                      <a:pt x="2717824" y="0"/>
                      <a:pt x="2727458" y="3990"/>
                      <a:pt x="2734560" y="11093"/>
                    </a:cubicBezTo>
                    <a:cubicBezTo>
                      <a:pt x="2741663" y="18196"/>
                      <a:pt x="2745654" y="27830"/>
                      <a:pt x="2745654" y="37874"/>
                    </a:cubicBezTo>
                    <a:lnTo>
                      <a:pt x="2745654" y="226782"/>
                    </a:lnTo>
                    <a:cubicBezTo>
                      <a:pt x="2745654" y="236827"/>
                      <a:pt x="2741663" y="246461"/>
                      <a:pt x="2734560" y="253564"/>
                    </a:cubicBezTo>
                    <a:cubicBezTo>
                      <a:pt x="2727458" y="260667"/>
                      <a:pt x="2717824" y="264657"/>
                      <a:pt x="2707779" y="264657"/>
                    </a:cubicBezTo>
                    <a:lnTo>
                      <a:pt x="37874" y="264657"/>
                    </a:lnTo>
                    <a:cubicBezTo>
                      <a:pt x="27830" y="264657"/>
                      <a:pt x="18196" y="260667"/>
                      <a:pt x="11093" y="253564"/>
                    </a:cubicBezTo>
                    <a:cubicBezTo>
                      <a:pt x="3990" y="246461"/>
                      <a:pt x="0" y="236827"/>
                      <a:pt x="0" y="226782"/>
                    </a:cubicBezTo>
                    <a:lnTo>
                      <a:pt x="0" y="37874"/>
                    </a:lnTo>
                    <a:cubicBezTo>
                      <a:pt x="0" y="27830"/>
                      <a:pt x="3990" y="18196"/>
                      <a:pt x="11093" y="11093"/>
                    </a:cubicBezTo>
                    <a:cubicBezTo>
                      <a:pt x="18196" y="3990"/>
                      <a:pt x="27830" y="0"/>
                      <a:pt x="37874" y="0"/>
                    </a:cubicBezTo>
                    <a:close/>
                  </a:path>
                </a:pathLst>
              </a:custGeom>
              <a:solidFill>
                <a:srgbClr val="0054A6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2745653" cy="3122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6040326" y="1470692"/>
              <a:ext cx="13899871" cy="654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99"/>
                </a:lnSpc>
                <a:spcBef>
                  <a:spcPct val="0"/>
                </a:spcBef>
              </a:pPr>
              <a:r>
                <a:rPr lang="en-US" b="true" sz="2999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Avaliação de riscos relacionados à assistência na UTI neonatal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18284428" cy="9215447"/>
            <a:chOff x="0" y="0"/>
            <a:chExt cx="24379238" cy="1228726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4379238" cy="12287263"/>
              <a:chOff x="0" y="0"/>
              <a:chExt cx="24379238" cy="1228726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4379301" cy="12287252"/>
              </a:xfrm>
              <a:custGeom>
                <a:avLst/>
                <a:gdLst/>
                <a:ahLst/>
                <a:cxnLst/>
                <a:rect r="r" b="b" t="t" l="l"/>
                <a:pathLst>
                  <a:path h="12287252" w="24379301">
                    <a:moveTo>
                      <a:pt x="0" y="0"/>
                    </a:moveTo>
                    <a:lnTo>
                      <a:pt x="24379301" y="0"/>
                    </a:lnTo>
                    <a:lnTo>
                      <a:pt x="24379301" y="12287252"/>
                    </a:lnTo>
                    <a:lnTo>
                      <a:pt x="0" y="122872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0" t="-5370" r="0" b="-5370"/>
                </a:stretch>
              </a:blip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225113" y="10680908"/>
              <a:ext cx="10468852" cy="1421234"/>
              <a:chOff x="0" y="0"/>
              <a:chExt cx="2067921" cy="28073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067921" cy="280738"/>
              </a:xfrm>
              <a:custGeom>
                <a:avLst/>
                <a:gdLst/>
                <a:ahLst/>
                <a:cxnLst/>
                <a:rect r="r" b="b" t="t" l="l"/>
                <a:pathLst>
                  <a:path h="280738" w="2067921">
                    <a:moveTo>
                      <a:pt x="0" y="0"/>
                    </a:moveTo>
                    <a:lnTo>
                      <a:pt x="2067921" y="0"/>
                    </a:lnTo>
                    <a:lnTo>
                      <a:pt x="2067921" y="280738"/>
                    </a:lnTo>
                    <a:lnTo>
                      <a:pt x="0" y="28073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2067921" cy="31883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79"/>
                  </a:lnSpc>
                </a:pPr>
              </a:p>
            </p:txBody>
          </p:sp>
        </p:grpSp>
      </p:grpSp>
      <p:grpSp>
        <p:nvGrpSpPr>
          <p:cNvPr name="Group 8" id="8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9" id="9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11" id="11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1331" y="1095375"/>
            <a:ext cx="17125337" cy="8849252"/>
            <a:chOff x="0" y="0"/>
            <a:chExt cx="24379238" cy="125975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597581"/>
            </a:xfrm>
            <a:custGeom>
              <a:avLst/>
              <a:gdLst/>
              <a:ahLst/>
              <a:cxnLst/>
              <a:rect r="r" b="b" t="t" l="l"/>
              <a:pathLst>
                <a:path h="1259758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597581"/>
                  </a:lnTo>
                  <a:lnTo>
                    <a:pt x="0" y="12597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4006" r="0" b="-400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2785" y="1028700"/>
            <a:ext cx="16822430" cy="8777184"/>
            <a:chOff x="0" y="0"/>
            <a:chExt cx="24379238" cy="127199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719974"/>
            </a:xfrm>
            <a:custGeom>
              <a:avLst/>
              <a:gdLst/>
              <a:ahLst/>
              <a:cxnLst/>
              <a:rect r="r" b="b" t="t" l="l"/>
              <a:pathLst>
                <a:path h="12719974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719974"/>
                  </a:lnTo>
                  <a:lnTo>
                    <a:pt x="0" y="12719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487" r="0" b="-348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4356" y="1369757"/>
            <a:ext cx="15719288" cy="8222753"/>
          </a:xfrm>
          <a:custGeom>
            <a:avLst/>
            <a:gdLst/>
            <a:ahLst/>
            <a:cxnLst/>
            <a:rect r="r" b="b" t="t" l="l"/>
            <a:pathLst>
              <a:path h="8222753" w="15719288">
                <a:moveTo>
                  <a:pt x="0" y="0"/>
                </a:moveTo>
                <a:lnTo>
                  <a:pt x="15719288" y="0"/>
                </a:lnTo>
                <a:lnTo>
                  <a:pt x="15719288" y="8222753"/>
                </a:lnTo>
                <a:lnTo>
                  <a:pt x="0" y="8222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69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4" id="4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6" id="6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9" id="9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6407" y="1131566"/>
            <a:ext cx="16212893" cy="2298052"/>
            <a:chOff x="0" y="0"/>
            <a:chExt cx="24379238" cy="34555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3455565"/>
            </a:xfrm>
            <a:custGeom>
              <a:avLst/>
              <a:gdLst/>
              <a:ahLst/>
              <a:cxnLst/>
              <a:rect r="r" b="b" t="t" l="l"/>
              <a:pathLst>
                <a:path h="3455565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3455565"/>
                  </a:lnTo>
                  <a:lnTo>
                    <a:pt x="0" y="34555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293773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3429618"/>
            <a:ext cx="17085969" cy="7010427"/>
          </a:xfrm>
          <a:custGeom>
            <a:avLst/>
            <a:gdLst/>
            <a:ahLst/>
            <a:cxnLst/>
            <a:rect r="r" b="b" t="t" l="l"/>
            <a:pathLst>
              <a:path h="7010427" w="17085969">
                <a:moveTo>
                  <a:pt x="0" y="0"/>
                </a:moveTo>
                <a:lnTo>
                  <a:pt x="17085969" y="0"/>
                </a:lnTo>
                <a:lnTo>
                  <a:pt x="17085969" y="7010427"/>
                </a:lnTo>
                <a:lnTo>
                  <a:pt x="0" y="7010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1554" r="0" b="-4016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6" id="6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8" id="8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0" t="0" r="-1" b="4"/>
                </a:stretch>
              </a:blip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625598"/>
            <a:ext cx="16416460" cy="8664025"/>
            <a:chOff x="0" y="0"/>
            <a:chExt cx="24379238" cy="128664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66484"/>
            </a:xfrm>
            <a:custGeom>
              <a:avLst/>
              <a:gdLst/>
              <a:ahLst/>
              <a:cxnLst/>
              <a:rect r="r" b="b" t="t" l="l"/>
              <a:pathLst>
                <a:path h="12866484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66484"/>
                  </a:lnTo>
                  <a:lnTo>
                    <a:pt x="0" y="12866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878" r="0" b="-287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5600" y="1520949"/>
            <a:ext cx="17576801" cy="2023155"/>
            <a:chOff x="0" y="0"/>
            <a:chExt cx="24379238" cy="28061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2806138"/>
            </a:xfrm>
            <a:custGeom>
              <a:avLst/>
              <a:gdLst/>
              <a:ahLst/>
              <a:cxnLst/>
              <a:rect r="r" b="b" t="t" l="l"/>
              <a:pathLst>
                <a:path h="2806138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2806138"/>
                  </a:lnTo>
                  <a:lnTo>
                    <a:pt x="0" y="2806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1754" r="0" b="-36315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72599" y="2636257"/>
            <a:ext cx="17780903" cy="7650743"/>
          </a:xfrm>
          <a:custGeom>
            <a:avLst/>
            <a:gdLst/>
            <a:ahLst/>
            <a:cxnLst/>
            <a:rect r="r" b="b" t="t" l="l"/>
            <a:pathLst>
              <a:path h="7650743" w="17780903">
                <a:moveTo>
                  <a:pt x="0" y="0"/>
                </a:moveTo>
                <a:lnTo>
                  <a:pt x="17780902" y="0"/>
                </a:lnTo>
                <a:lnTo>
                  <a:pt x="17780902" y="7650743"/>
                </a:lnTo>
                <a:lnTo>
                  <a:pt x="0" y="7650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9276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6" id="6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8" id="8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10" id="10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0" t="0" r="-1" b="4"/>
                </a:stretch>
              </a:blip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357129"/>
            <a:ext cx="16230600" cy="8598447"/>
            <a:chOff x="0" y="0"/>
            <a:chExt cx="24379238" cy="129153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15321"/>
            </a:xfrm>
            <a:custGeom>
              <a:avLst/>
              <a:gdLst/>
              <a:ahLst/>
              <a:cxnLst/>
              <a:rect r="r" b="b" t="t" l="l"/>
              <a:pathLst>
                <a:path h="12915321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15321"/>
                  </a:lnTo>
                  <a:lnTo>
                    <a:pt x="0" y="12915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678" r="0" b="-267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7909" y="1372608"/>
            <a:ext cx="17172183" cy="8654870"/>
            <a:chOff x="0" y="0"/>
            <a:chExt cx="24379238" cy="12287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287252"/>
            </a:xfrm>
            <a:custGeom>
              <a:avLst/>
              <a:gdLst/>
              <a:ahLst/>
              <a:cxnLst/>
              <a:rect r="r" b="b" t="t" l="l"/>
              <a:pathLst>
                <a:path h="12287252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287252"/>
                  </a:lnTo>
                  <a:lnTo>
                    <a:pt x="0" y="1228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370" r="0" b="-53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98278"/>
            <a:ext cx="18357031" cy="9541097"/>
            <a:chOff x="0" y="0"/>
            <a:chExt cx="24379238" cy="12671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671137"/>
            </a:xfrm>
            <a:custGeom>
              <a:avLst/>
              <a:gdLst/>
              <a:ahLst/>
              <a:cxnLst/>
              <a:rect r="r" b="b" t="t" l="l"/>
              <a:pathLst>
                <a:path h="12671137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671137"/>
                  </a:lnTo>
                  <a:lnTo>
                    <a:pt x="0" y="12671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693" r="0" b="-369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933938" y="-14283"/>
            <a:ext cx="23282120" cy="1639881"/>
            <a:chOff x="0" y="0"/>
            <a:chExt cx="3104282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818032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907442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2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624432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587197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249800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Ler o risco por inteiro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455750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75000">
              <a:srgbClr val="0072BA">
                <a:alpha val="100000"/>
              </a:srgbClr>
            </a:gs>
            <a:gs pos="100000">
              <a:srgbClr val="0072BA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927158" y="1798501"/>
            <a:ext cx="10433675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Parabéns!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007160" y="3018368"/>
            <a:ext cx="6273689" cy="784831"/>
            <a:chOff x="0" y="0"/>
            <a:chExt cx="8364918" cy="1046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364982" cy="1046480"/>
            </a:xfrm>
            <a:custGeom>
              <a:avLst/>
              <a:gdLst/>
              <a:ahLst/>
              <a:cxnLst/>
              <a:rect r="r" b="b" t="t" l="l"/>
              <a:pathLst>
                <a:path h="1046480" w="8364982">
                  <a:moveTo>
                    <a:pt x="0" y="523240"/>
                  </a:moveTo>
                  <a:cubicBezTo>
                    <a:pt x="0" y="234315"/>
                    <a:pt x="234315" y="0"/>
                    <a:pt x="523240" y="0"/>
                  </a:cubicBezTo>
                  <a:lnTo>
                    <a:pt x="7841742" y="0"/>
                  </a:lnTo>
                  <a:cubicBezTo>
                    <a:pt x="8130667" y="0"/>
                    <a:pt x="8364982" y="234315"/>
                    <a:pt x="8364982" y="523240"/>
                  </a:cubicBezTo>
                  <a:cubicBezTo>
                    <a:pt x="8364982" y="812165"/>
                    <a:pt x="8130667" y="1046480"/>
                    <a:pt x="7841742" y="1046480"/>
                  </a:cubicBezTo>
                  <a:lnTo>
                    <a:pt x="523240" y="1046480"/>
                  </a:lnTo>
                  <a:cubicBezTo>
                    <a:pt x="234315" y="1046480"/>
                    <a:pt x="0" y="812165"/>
                    <a:pt x="0" y="523240"/>
                  </a:cubicBezTo>
                  <a:close/>
                </a:path>
              </a:pathLst>
            </a:custGeom>
            <a:solidFill>
              <a:srgbClr val="0054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8364918" cy="1113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Você chegou ao final da videoaula.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924484" y="4392358"/>
            <a:ext cx="4439041" cy="3628539"/>
            <a:chOff x="0" y="0"/>
            <a:chExt cx="5918721" cy="48380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918708" cy="4838065"/>
            </a:xfrm>
            <a:custGeom>
              <a:avLst/>
              <a:gdLst/>
              <a:ahLst/>
              <a:cxnLst/>
              <a:rect r="r" b="b" t="t" l="l"/>
              <a:pathLst>
                <a:path h="4838065" w="5918708">
                  <a:moveTo>
                    <a:pt x="0" y="0"/>
                  </a:moveTo>
                  <a:lnTo>
                    <a:pt x="5918708" y="0"/>
                  </a:lnTo>
                  <a:lnTo>
                    <a:pt x="5918708" y="4838065"/>
                  </a:lnTo>
                  <a:lnTo>
                    <a:pt x="0" y="4838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DAHSvAa2YmM</dc:identifier>
  <dcterms:modified xsi:type="dcterms:W3CDTF">2011-08-01T06:04:30Z</dcterms:modified>
  <cp:revision>1</cp:revision>
  <dc:title>Avaliacao_de_riscos_UTI_Neonatal_C3M2</dc:title>
</cp:coreProperties>
</file>