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alibri (MS) Bold" charset="1" panose="020F0702030404030204"/>
      <p:regular r:id="rId17"/>
    </p:embeddedFont>
    <p:embeddedFont>
      <p:font typeface="Arimo" charset="1" panose="020B0604020202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C1C1C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75000">
                  <a:srgbClr val="0072BA">
                    <a:alpha val="100000"/>
                  </a:srgbClr>
                </a:gs>
                <a:gs pos="100000">
                  <a:srgbClr val="0072BA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806028" y="3532577"/>
            <a:ext cx="14955147" cy="3970315"/>
            <a:chOff x="0" y="0"/>
            <a:chExt cx="19940196" cy="5293754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5293754" cy="5293754"/>
              <a:chOff x="0" y="0"/>
              <a:chExt cx="5293754" cy="529375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293741" cy="5293741"/>
              </a:xfrm>
              <a:custGeom>
                <a:avLst/>
                <a:gdLst/>
                <a:ahLst/>
                <a:cxnLst/>
                <a:rect r="r" b="b" t="t" l="l"/>
                <a:pathLst>
                  <a:path h="5293741" w="5293741">
                    <a:moveTo>
                      <a:pt x="0" y="2646934"/>
                    </a:moveTo>
                    <a:cubicBezTo>
                      <a:pt x="0" y="1185037"/>
                      <a:pt x="1185037" y="0"/>
                      <a:pt x="2646934" y="0"/>
                    </a:cubicBezTo>
                    <a:cubicBezTo>
                      <a:pt x="4108831" y="0"/>
                      <a:pt x="5293741" y="1185037"/>
                      <a:pt x="5293741" y="2646934"/>
                    </a:cubicBezTo>
                    <a:cubicBezTo>
                      <a:pt x="5293741" y="4108831"/>
                      <a:pt x="4108704" y="5293741"/>
                      <a:pt x="2646934" y="5293741"/>
                    </a:cubicBezTo>
                    <a:cubicBezTo>
                      <a:pt x="1185164" y="5293741"/>
                      <a:pt x="0" y="4108704"/>
                      <a:pt x="0" y="2646934"/>
                    </a:cubicBezTo>
                    <a:close/>
                  </a:path>
                </a:pathLst>
              </a:custGeom>
              <a:solidFill>
                <a:srgbClr val="7F7F7F">
                  <a:alpha val="1569"/>
                </a:srgbClr>
              </a:solidFill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1103589" y="1040327"/>
              <a:ext cx="3086576" cy="294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40"/>
                </a:lnSpc>
              </a:pPr>
              <a:r>
                <a:rPr lang="en-US" b="true" sz="13200">
                  <a:solidFill>
                    <a:srgbClr val="0054A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M4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064342" y="1842726"/>
              <a:ext cx="10919051" cy="2911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237"/>
                </a:lnSpc>
              </a:pPr>
              <a:r>
                <a:rPr lang="en-US" b="true" sz="6864">
                  <a:solidFill>
                    <a:srgbClr val="F2F2F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6040326" y="539553"/>
              <a:ext cx="13899871" cy="1339826"/>
              <a:chOff x="0" y="0"/>
              <a:chExt cx="2745653" cy="26465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745654" cy="264657"/>
              </a:xfrm>
              <a:custGeom>
                <a:avLst/>
                <a:gdLst/>
                <a:ahLst/>
                <a:cxnLst/>
                <a:rect r="r" b="b" t="t" l="l"/>
                <a:pathLst>
                  <a:path h="264657" w="2745654">
                    <a:moveTo>
                      <a:pt x="37874" y="0"/>
                    </a:moveTo>
                    <a:lnTo>
                      <a:pt x="2707779" y="0"/>
                    </a:lnTo>
                    <a:cubicBezTo>
                      <a:pt x="2717824" y="0"/>
                      <a:pt x="2727458" y="3990"/>
                      <a:pt x="2734560" y="11093"/>
                    </a:cubicBezTo>
                    <a:cubicBezTo>
                      <a:pt x="2741663" y="18196"/>
                      <a:pt x="2745654" y="27830"/>
                      <a:pt x="2745654" y="37874"/>
                    </a:cubicBezTo>
                    <a:lnTo>
                      <a:pt x="2745654" y="226782"/>
                    </a:lnTo>
                    <a:cubicBezTo>
                      <a:pt x="2745654" y="236827"/>
                      <a:pt x="2741663" y="246461"/>
                      <a:pt x="2734560" y="253564"/>
                    </a:cubicBezTo>
                    <a:cubicBezTo>
                      <a:pt x="2727458" y="260667"/>
                      <a:pt x="2717824" y="264657"/>
                      <a:pt x="2707779" y="264657"/>
                    </a:cubicBezTo>
                    <a:lnTo>
                      <a:pt x="37874" y="264657"/>
                    </a:lnTo>
                    <a:cubicBezTo>
                      <a:pt x="27830" y="264657"/>
                      <a:pt x="18196" y="260667"/>
                      <a:pt x="11093" y="253564"/>
                    </a:cubicBezTo>
                    <a:cubicBezTo>
                      <a:pt x="3990" y="246461"/>
                      <a:pt x="0" y="236827"/>
                      <a:pt x="0" y="226782"/>
                    </a:cubicBezTo>
                    <a:lnTo>
                      <a:pt x="0" y="37874"/>
                    </a:lnTo>
                    <a:cubicBezTo>
                      <a:pt x="0" y="27830"/>
                      <a:pt x="3990" y="18196"/>
                      <a:pt x="11093" y="11093"/>
                    </a:cubicBezTo>
                    <a:cubicBezTo>
                      <a:pt x="18196" y="3990"/>
                      <a:pt x="27830" y="0"/>
                      <a:pt x="37874" y="0"/>
                    </a:cubicBezTo>
                    <a:close/>
                  </a:path>
                </a:pathLst>
              </a:custGeom>
              <a:solidFill>
                <a:srgbClr val="0054A6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2745653" cy="3122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6040326" y="853866"/>
              <a:ext cx="13899871" cy="654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99"/>
                </a:lnSpc>
                <a:spcBef>
                  <a:spcPct val="0"/>
                </a:spcBef>
              </a:pPr>
              <a:r>
                <a:rPr lang="en-US" b="true" sz="2999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Avaliação de riscos relacionados à assistência na UTI neonatal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3" id="3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7" id="7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0" t="0" r="-1" b="4"/>
                </a:stretch>
              </a:blip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24488" y="1892486"/>
            <a:ext cx="16839024" cy="9321669"/>
            <a:chOff x="0" y="0"/>
            <a:chExt cx="22452032" cy="12428892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22452032" cy="11141783"/>
              <a:chOff x="0" y="0"/>
              <a:chExt cx="24379238" cy="12098155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4379301" cy="12098144"/>
              </a:xfrm>
              <a:custGeom>
                <a:avLst/>
                <a:gdLst/>
                <a:ahLst/>
                <a:cxnLst/>
                <a:rect r="r" b="b" t="t" l="l"/>
                <a:pathLst>
                  <a:path h="12098144" w="24379301">
                    <a:moveTo>
                      <a:pt x="0" y="0"/>
                    </a:moveTo>
                    <a:lnTo>
                      <a:pt x="24379301" y="0"/>
                    </a:lnTo>
                    <a:lnTo>
                      <a:pt x="24379301" y="12098144"/>
                    </a:lnTo>
                    <a:lnTo>
                      <a:pt x="0" y="120981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-6236" r="0" b="-6236"/>
                </a:stretch>
              </a:blipFill>
            </p:spPr>
          </p:sp>
        </p:grpSp>
        <p:grpSp>
          <p:nvGrpSpPr>
            <p:cNvPr name="Group 17" id="17"/>
            <p:cNvGrpSpPr/>
            <p:nvPr/>
          </p:nvGrpSpPr>
          <p:grpSpPr>
            <a:xfrm rot="0">
              <a:off x="503541" y="8532929"/>
              <a:ext cx="9289205" cy="3895963"/>
              <a:chOff x="0" y="0"/>
              <a:chExt cx="1834905" cy="76957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834905" cy="769573"/>
              </a:xfrm>
              <a:custGeom>
                <a:avLst/>
                <a:gdLst/>
                <a:ahLst/>
                <a:cxnLst/>
                <a:rect r="r" b="b" t="t" l="l"/>
                <a:pathLst>
                  <a:path h="769573" w="1834905">
                    <a:moveTo>
                      <a:pt x="0" y="0"/>
                    </a:moveTo>
                    <a:lnTo>
                      <a:pt x="1834905" y="0"/>
                    </a:lnTo>
                    <a:lnTo>
                      <a:pt x="1834905" y="769573"/>
                    </a:lnTo>
                    <a:lnTo>
                      <a:pt x="0" y="76957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1834905" cy="8076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7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6383" y="1028700"/>
            <a:ext cx="17095233" cy="9040381"/>
            <a:chOff x="0" y="0"/>
            <a:chExt cx="24379238" cy="128923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92330"/>
            </a:xfrm>
            <a:custGeom>
              <a:avLst/>
              <a:gdLst/>
              <a:ahLst/>
              <a:cxnLst/>
              <a:rect r="r" b="b" t="t" l="l"/>
              <a:pathLst>
                <a:path h="1289233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92330"/>
                  </a:lnTo>
                  <a:lnTo>
                    <a:pt x="0" y="12892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771" r="0" b="-277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3003" y="1239256"/>
            <a:ext cx="16721994" cy="8848881"/>
            <a:chOff x="0" y="0"/>
            <a:chExt cx="24379238" cy="129009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0900"/>
            </a:xfrm>
            <a:custGeom>
              <a:avLst/>
              <a:gdLst/>
              <a:ahLst/>
              <a:cxnLst/>
              <a:rect r="r" b="b" t="t" l="l"/>
              <a:pathLst>
                <a:path h="129009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0900"/>
                  </a:lnTo>
                  <a:lnTo>
                    <a:pt x="0" y="12900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736" r="0" b="-273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295400"/>
            <a:ext cx="16231924" cy="8616890"/>
            <a:chOff x="0" y="0"/>
            <a:chExt cx="24379238" cy="129419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1967"/>
            </a:xfrm>
            <a:custGeom>
              <a:avLst/>
              <a:gdLst/>
              <a:ahLst/>
              <a:cxnLst/>
              <a:rect r="r" b="b" t="t" l="l"/>
              <a:pathLst>
                <a:path h="12941967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1967"/>
                  </a:lnTo>
                  <a:lnTo>
                    <a:pt x="0" y="12941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69" r="0" b="-256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1767" y="1233114"/>
            <a:ext cx="16564466" cy="8793423"/>
            <a:chOff x="0" y="0"/>
            <a:chExt cx="24379238" cy="129419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41967"/>
            </a:xfrm>
            <a:custGeom>
              <a:avLst/>
              <a:gdLst/>
              <a:ahLst/>
              <a:cxnLst/>
              <a:rect r="r" b="b" t="t" l="l"/>
              <a:pathLst>
                <a:path h="12941967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41967"/>
                  </a:lnTo>
                  <a:lnTo>
                    <a:pt x="0" y="12941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69" r="0" b="-256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3" id="3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7" id="7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0" t="0" r="-1" b="4"/>
                </a:stretch>
              </a:blip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79799" y="1625598"/>
            <a:ext cx="16328403" cy="8229600"/>
            <a:chOff x="0" y="0"/>
            <a:chExt cx="21771204" cy="10972800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21771204" cy="10972800"/>
              <a:chOff x="0" y="0"/>
              <a:chExt cx="24379238" cy="12287263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4379301" cy="12287252"/>
              </a:xfrm>
              <a:custGeom>
                <a:avLst/>
                <a:gdLst/>
                <a:ahLst/>
                <a:cxnLst/>
                <a:rect r="r" b="b" t="t" l="l"/>
                <a:pathLst>
                  <a:path h="12287252" w="24379301">
                    <a:moveTo>
                      <a:pt x="0" y="0"/>
                    </a:moveTo>
                    <a:lnTo>
                      <a:pt x="24379301" y="0"/>
                    </a:lnTo>
                    <a:lnTo>
                      <a:pt x="24379301" y="12287252"/>
                    </a:lnTo>
                    <a:lnTo>
                      <a:pt x="0" y="122872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-5370" r="0" b="-5370"/>
                </a:stretch>
              </a:blip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336464" y="2800990"/>
              <a:ext cx="20615675" cy="7751090"/>
            </a:xfrm>
            <a:custGeom>
              <a:avLst/>
              <a:gdLst/>
              <a:ahLst/>
              <a:cxnLst/>
              <a:rect r="r" b="b" t="t" l="l"/>
              <a:pathLst>
                <a:path h="7751090" w="20615675">
                  <a:moveTo>
                    <a:pt x="0" y="0"/>
                  </a:moveTo>
                  <a:lnTo>
                    <a:pt x="20615675" y="0"/>
                  </a:lnTo>
                  <a:lnTo>
                    <a:pt x="20615675" y="7751091"/>
                  </a:lnTo>
                  <a:lnTo>
                    <a:pt x="0" y="7751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9347" r="0" b="-8765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9247" y="1336700"/>
            <a:ext cx="16409507" cy="8628237"/>
            <a:chOff x="0" y="0"/>
            <a:chExt cx="24379238" cy="128187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18767"/>
            </a:xfrm>
            <a:custGeom>
              <a:avLst/>
              <a:gdLst/>
              <a:ahLst/>
              <a:cxnLst/>
              <a:rect r="r" b="b" t="t" l="l"/>
              <a:pathLst>
                <a:path h="12818767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18767"/>
                  </a:lnTo>
                  <a:lnTo>
                    <a:pt x="0" y="12818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074" r="0" b="-307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28700"/>
            <a:ext cx="18284428" cy="9490884"/>
            <a:chOff x="0" y="0"/>
            <a:chExt cx="24379238" cy="126545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654500"/>
            </a:xfrm>
            <a:custGeom>
              <a:avLst/>
              <a:gdLst/>
              <a:ahLst/>
              <a:cxnLst/>
              <a:rect r="r" b="b" t="t" l="l"/>
              <a:pathLst>
                <a:path h="126545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654500"/>
                  </a:lnTo>
                  <a:lnTo>
                    <a:pt x="0" y="1265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763" r="0" b="-376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8694" y="1284017"/>
            <a:ext cx="16370611" cy="8580209"/>
            <a:chOff x="0" y="0"/>
            <a:chExt cx="24379238" cy="127777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777700"/>
            </a:xfrm>
            <a:custGeom>
              <a:avLst/>
              <a:gdLst/>
              <a:ahLst/>
              <a:cxnLst/>
              <a:rect r="r" b="b" t="t" l="l"/>
              <a:pathLst>
                <a:path h="127777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777700"/>
                  </a:lnTo>
                  <a:lnTo>
                    <a:pt x="0" y="12777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245" r="0" b="-324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4077" y="1372472"/>
            <a:ext cx="16899847" cy="8914528"/>
            <a:chOff x="0" y="0"/>
            <a:chExt cx="24379238" cy="128598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59834"/>
            </a:xfrm>
            <a:custGeom>
              <a:avLst/>
              <a:gdLst/>
              <a:ahLst/>
              <a:cxnLst/>
              <a:rect r="r" b="b" t="t" l="l"/>
              <a:pathLst>
                <a:path h="12859834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59834"/>
                  </a:lnTo>
                  <a:lnTo>
                    <a:pt x="0" y="12859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05" r="0" b="-290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222968" y="-14283"/>
            <a:ext cx="21571149" cy="1639881"/>
            <a:chOff x="0" y="0"/>
            <a:chExt cx="28761532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5899031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6793128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4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3963028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90677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10216711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justa: aprender com o erro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276208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DAHSvWtQ4co</dc:identifier>
  <dcterms:modified xsi:type="dcterms:W3CDTF">2011-08-01T06:04:30Z</dcterms:modified>
  <cp:revision>1</cp:revision>
  <dc:title>Avaliacao_de_riscos_UTI_Neonatal_C3M4</dc:title>
</cp:coreProperties>
</file>