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Calibri (MS) Bold" charset="1" panose="020F0702030404030204"/>
      <p:regular r:id="rId16"/>
    </p:embeddedFont>
    <p:embeddedFont>
      <p:font typeface="Arimo" charset="1" panose="020B0604020202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C1C1C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75000">
                  <a:srgbClr val="0072BA">
                    <a:alpha val="100000"/>
                  </a:srgbClr>
                </a:gs>
                <a:gs pos="100000">
                  <a:srgbClr val="0072BA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2615203" y="6090942"/>
            <a:ext cx="7619648" cy="7971777"/>
            <a:chOff x="0" y="0"/>
            <a:chExt cx="10159530" cy="106290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159492" cy="10629011"/>
            </a:xfrm>
            <a:custGeom>
              <a:avLst/>
              <a:gdLst/>
              <a:ahLst/>
              <a:cxnLst/>
              <a:rect r="r" b="b" t="t" l="l"/>
              <a:pathLst>
                <a:path h="10629011" w="10159492">
                  <a:moveTo>
                    <a:pt x="0" y="5314569"/>
                  </a:moveTo>
                  <a:cubicBezTo>
                    <a:pt x="0" y="2379345"/>
                    <a:pt x="2274316" y="0"/>
                    <a:pt x="5079746" y="0"/>
                  </a:cubicBezTo>
                  <a:cubicBezTo>
                    <a:pt x="7885176" y="0"/>
                    <a:pt x="10159492" y="2379345"/>
                    <a:pt x="10159492" y="5314569"/>
                  </a:cubicBezTo>
                  <a:cubicBezTo>
                    <a:pt x="10159492" y="8249793"/>
                    <a:pt x="7885303" y="10629011"/>
                    <a:pt x="5079746" y="10629011"/>
                  </a:cubicBezTo>
                  <a:cubicBezTo>
                    <a:pt x="2274189" y="10629011"/>
                    <a:pt x="0" y="8249666"/>
                    <a:pt x="0" y="5314569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2C6DD">
                    <a:alpha val="7843"/>
                  </a:srgbClr>
                </a:gs>
                <a:gs pos="73000">
                  <a:srgbClr val="42C6DD">
                    <a:alpha val="0"/>
                  </a:srgbClr>
                </a:gs>
                <a:gs pos="96503">
                  <a:srgbClr val="42C6DD">
                    <a:alpha val="0"/>
                  </a:srgbClr>
                </a:gs>
                <a:gs pos="100000">
                  <a:srgbClr val="42C6DD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1959426" y="0"/>
            <a:ext cx="10517943" cy="10287000"/>
            <a:chOff x="0" y="0"/>
            <a:chExt cx="14023924" cy="13716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0" y="0"/>
                  </a:moveTo>
                  <a:lnTo>
                    <a:pt x="14023975" y="0"/>
                  </a:lnTo>
                  <a:lnTo>
                    <a:pt x="140239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748476" y="0"/>
            <a:ext cx="10517943" cy="10287000"/>
            <a:chOff x="0" y="0"/>
            <a:chExt cx="14023924" cy="13716000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14023975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4023975" y="13716000"/>
                  </a:lnTo>
                  <a:lnTo>
                    <a:pt x="14023975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17826" y="917057"/>
            <a:ext cx="3482769" cy="1427417"/>
            <a:chOff x="0" y="0"/>
            <a:chExt cx="4643692" cy="19032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43755" cy="1903222"/>
            </a:xfrm>
            <a:custGeom>
              <a:avLst/>
              <a:gdLst/>
              <a:ahLst/>
              <a:cxnLst/>
              <a:rect r="r" b="b" t="t" l="l"/>
              <a:pathLst>
                <a:path h="1903222" w="4643755">
                  <a:moveTo>
                    <a:pt x="0" y="0"/>
                  </a:moveTo>
                  <a:lnTo>
                    <a:pt x="4643755" y="0"/>
                  </a:lnTo>
                  <a:lnTo>
                    <a:pt x="4643755" y="1903222"/>
                  </a:lnTo>
                  <a:lnTo>
                    <a:pt x="0" y="1903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806028" y="3532577"/>
            <a:ext cx="14955147" cy="3970315"/>
            <a:chOff x="0" y="0"/>
            <a:chExt cx="19940196" cy="5293754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5293754" cy="5293754"/>
              <a:chOff x="0" y="0"/>
              <a:chExt cx="5293754" cy="5293754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293741" cy="5293741"/>
              </a:xfrm>
              <a:custGeom>
                <a:avLst/>
                <a:gdLst/>
                <a:ahLst/>
                <a:cxnLst/>
                <a:rect r="r" b="b" t="t" l="l"/>
                <a:pathLst>
                  <a:path h="5293741" w="5293741">
                    <a:moveTo>
                      <a:pt x="0" y="2646934"/>
                    </a:moveTo>
                    <a:cubicBezTo>
                      <a:pt x="0" y="1185037"/>
                      <a:pt x="1185037" y="0"/>
                      <a:pt x="2646934" y="0"/>
                    </a:cubicBezTo>
                    <a:cubicBezTo>
                      <a:pt x="4108831" y="0"/>
                      <a:pt x="5293741" y="1185037"/>
                      <a:pt x="5293741" y="2646934"/>
                    </a:cubicBezTo>
                    <a:cubicBezTo>
                      <a:pt x="5293741" y="4108831"/>
                      <a:pt x="4108704" y="5293741"/>
                      <a:pt x="2646934" y="5293741"/>
                    </a:cubicBezTo>
                    <a:cubicBezTo>
                      <a:pt x="1185164" y="5293741"/>
                      <a:pt x="0" y="4108704"/>
                      <a:pt x="0" y="2646934"/>
                    </a:cubicBezTo>
                    <a:close/>
                  </a:path>
                </a:pathLst>
              </a:custGeom>
              <a:solidFill>
                <a:srgbClr val="7F7F7F">
                  <a:alpha val="1569"/>
                </a:srgbClr>
              </a:solidFill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1103589" y="1040327"/>
              <a:ext cx="3086576" cy="294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840"/>
                </a:lnSpc>
              </a:pPr>
              <a:r>
                <a:rPr lang="en-US" b="true" sz="13200">
                  <a:solidFill>
                    <a:srgbClr val="0054A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M3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064342" y="1842726"/>
              <a:ext cx="13095587" cy="2911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237"/>
                </a:lnSpc>
              </a:pPr>
              <a:r>
                <a:rPr lang="en-US" b="true" sz="6864">
                  <a:solidFill>
                    <a:srgbClr val="F2F2F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6040326" y="539553"/>
              <a:ext cx="13899871" cy="1339826"/>
              <a:chOff x="0" y="0"/>
              <a:chExt cx="2745653" cy="26465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745654" cy="264657"/>
              </a:xfrm>
              <a:custGeom>
                <a:avLst/>
                <a:gdLst/>
                <a:ahLst/>
                <a:cxnLst/>
                <a:rect r="r" b="b" t="t" l="l"/>
                <a:pathLst>
                  <a:path h="264657" w="2745654">
                    <a:moveTo>
                      <a:pt x="37874" y="0"/>
                    </a:moveTo>
                    <a:lnTo>
                      <a:pt x="2707779" y="0"/>
                    </a:lnTo>
                    <a:cubicBezTo>
                      <a:pt x="2717824" y="0"/>
                      <a:pt x="2727458" y="3990"/>
                      <a:pt x="2734560" y="11093"/>
                    </a:cubicBezTo>
                    <a:cubicBezTo>
                      <a:pt x="2741663" y="18196"/>
                      <a:pt x="2745654" y="27830"/>
                      <a:pt x="2745654" y="37874"/>
                    </a:cubicBezTo>
                    <a:lnTo>
                      <a:pt x="2745654" y="226782"/>
                    </a:lnTo>
                    <a:cubicBezTo>
                      <a:pt x="2745654" y="236827"/>
                      <a:pt x="2741663" y="246461"/>
                      <a:pt x="2734560" y="253564"/>
                    </a:cubicBezTo>
                    <a:cubicBezTo>
                      <a:pt x="2727458" y="260667"/>
                      <a:pt x="2717824" y="264657"/>
                      <a:pt x="2707779" y="264657"/>
                    </a:cubicBezTo>
                    <a:lnTo>
                      <a:pt x="37874" y="264657"/>
                    </a:lnTo>
                    <a:cubicBezTo>
                      <a:pt x="27830" y="264657"/>
                      <a:pt x="18196" y="260667"/>
                      <a:pt x="11093" y="253564"/>
                    </a:cubicBezTo>
                    <a:cubicBezTo>
                      <a:pt x="3990" y="246461"/>
                      <a:pt x="0" y="236827"/>
                      <a:pt x="0" y="226782"/>
                    </a:cubicBezTo>
                    <a:lnTo>
                      <a:pt x="0" y="37874"/>
                    </a:lnTo>
                    <a:cubicBezTo>
                      <a:pt x="0" y="27830"/>
                      <a:pt x="3990" y="18196"/>
                      <a:pt x="11093" y="11093"/>
                    </a:cubicBezTo>
                    <a:cubicBezTo>
                      <a:pt x="18196" y="3990"/>
                      <a:pt x="27830" y="0"/>
                      <a:pt x="37874" y="0"/>
                    </a:cubicBezTo>
                    <a:close/>
                  </a:path>
                </a:pathLst>
              </a:custGeom>
              <a:solidFill>
                <a:srgbClr val="0054A6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2745653" cy="3122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6040326" y="853866"/>
              <a:ext cx="13899871" cy="654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99"/>
                </a:lnSpc>
                <a:spcBef>
                  <a:spcPct val="0"/>
                </a:spcBef>
              </a:pPr>
              <a:r>
                <a:rPr lang="en-US" b="true" sz="2999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Avaliação de riscos relacionados à assistência na UTI neonatal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8179" y="1625598"/>
            <a:ext cx="17071642" cy="8084922"/>
            <a:chOff x="0" y="0"/>
            <a:chExt cx="24379238" cy="115457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1545700"/>
            </a:xfrm>
            <a:custGeom>
              <a:avLst/>
              <a:gdLst/>
              <a:ahLst/>
              <a:cxnLst/>
              <a:rect r="r" b="b" t="t" l="l"/>
              <a:pathLst>
                <a:path h="1154570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1545700"/>
                  </a:lnTo>
                  <a:lnTo>
                    <a:pt x="0" y="11545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5498" r="0" b="-1235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</a:t>
              </a: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15194" y="1625598"/>
            <a:ext cx="14553894" cy="7701574"/>
            <a:chOff x="0" y="0"/>
            <a:chExt cx="24379238" cy="129009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900900"/>
            </a:xfrm>
            <a:custGeom>
              <a:avLst/>
              <a:gdLst/>
              <a:ahLst/>
              <a:cxnLst/>
              <a:rect r="r" b="b" t="t" l="l"/>
              <a:pathLst>
                <a:path h="1290090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900900"/>
                  </a:lnTo>
                  <a:lnTo>
                    <a:pt x="0" y="12900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676" r="0" b="-2676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7396" y="1371210"/>
            <a:ext cx="16573208" cy="8352983"/>
            <a:chOff x="0" y="0"/>
            <a:chExt cx="24379238" cy="12287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287252"/>
            </a:xfrm>
            <a:custGeom>
              <a:avLst/>
              <a:gdLst/>
              <a:ahLst/>
              <a:cxnLst/>
              <a:rect r="r" b="b" t="t" l="l"/>
              <a:pathLst>
                <a:path h="12287252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287252"/>
                  </a:lnTo>
                  <a:lnTo>
                    <a:pt x="0" y="12287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5370" r="0" b="-537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66887" y="1028700"/>
            <a:ext cx="16554225" cy="8564903"/>
            <a:chOff x="0" y="0"/>
            <a:chExt cx="24379238" cy="126134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613433"/>
            </a:xfrm>
            <a:custGeom>
              <a:avLst/>
              <a:gdLst/>
              <a:ahLst/>
              <a:cxnLst/>
              <a:rect r="r" b="b" t="t" l="l"/>
              <a:pathLst>
                <a:path h="126134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613433"/>
                  </a:lnTo>
                  <a:lnTo>
                    <a:pt x="0" y="12613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938" r="0" b="-393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7616" y="1275100"/>
            <a:ext cx="16621684" cy="8599805"/>
            <a:chOff x="0" y="0"/>
            <a:chExt cx="24379238" cy="126134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613433"/>
            </a:xfrm>
            <a:custGeom>
              <a:avLst/>
              <a:gdLst/>
              <a:ahLst/>
              <a:cxnLst/>
              <a:rect r="r" b="b" t="t" l="l"/>
              <a:pathLst>
                <a:path h="126134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613433"/>
                  </a:lnTo>
                  <a:lnTo>
                    <a:pt x="0" y="12613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938" r="0" b="-393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5570" y="1452506"/>
            <a:ext cx="16353142" cy="8242069"/>
            <a:chOff x="0" y="0"/>
            <a:chExt cx="24379238" cy="12287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287252"/>
            </a:xfrm>
            <a:custGeom>
              <a:avLst/>
              <a:gdLst/>
              <a:ahLst/>
              <a:cxnLst/>
              <a:rect r="r" b="b" t="t" l="l"/>
              <a:pathLst>
                <a:path h="12287252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287252"/>
                  </a:lnTo>
                  <a:lnTo>
                    <a:pt x="0" y="12287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5370" r="0" b="-537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57229" y="1310450"/>
            <a:ext cx="15869825" cy="8371201"/>
            <a:chOff x="0" y="0"/>
            <a:chExt cx="24379238" cy="128598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59834"/>
            </a:xfrm>
            <a:custGeom>
              <a:avLst/>
              <a:gdLst/>
              <a:ahLst/>
              <a:cxnLst/>
              <a:rect r="r" b="b" t="t" l="l"/>
              <a:pathLst>
                <a:path h="12859834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59834"/>
                  </a:lnTo>
                  <a:lnTo>
                    <a:pt x="0" y="12859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05" r="0" b="-290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31776" y="1728357"/>
            <a:ext cx="14320731" cy="7529943"/>
            <a:chOff x="0" y="0"/>
            <a:chExt cx="24379238" cy="128187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818767"/>
            </a:xfrm>
            <a:custGeom>
              <a:avLst/>
              <a:gdLst/>
              <a:ahLst/>
              <a:cxnLst/>
              <a:rect r="r" b="b" t="t" l="l"/>
              <a:pathLst>
                <a:path h="12818767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818767"/>
                  </a:lnTo>
                  <a:lnTo>
                    <a:pt x="0" y="12818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074" r="0" b="-307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363898" y="-14283"/>
            <a:ext cx="20712080" cy="1639881"/>
            <a:chOff x="0" y="0"/>
            <a:chExt cx="27616106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7833505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4753605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5647702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3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2817602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445251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9071285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Método canguru e participação da família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130782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75000">
              <a:srgbClr val="0072BA">
                <a:alpha val="100000"/>
              </a:srgbClr>
            </a:gs>
            <a:gs pos="100000">
              <a:srgbClr val="0072BA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615203" y="6090942"/>
            <a:ext cx="7619648" cy="7971777"/>
            <a:chOff x="0" y="0"/>
            <a:chExt cx="10159530" cy="106290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159492" cy="10629011"/>
            </a:xfrm>
            <a:custGeom>
              <a:avLst/>
              <a:gdLst/>
              <a:ahLst/>
              <a:cxnLst/>
              <a:rect r="r" b="b" t="t" l="l"/>
              <a:pathLst>
                <a:path h="10629011" w="10159492">
                  <a:moveTo>
                    <a:pt x="0" y="5314569"/>
                  </a:moveTo>
                  <a:cubicBezTo>
                    <a:pt x="0" y="2379345"/>
                    <a:pt x="2274316" y="0"/>
                    <a:pt x="5079746" y="0"/>
                  </a:cubicBezTo>
                  <a:cubicBezTo>
                    <a:pt x="7885176" y="0"/>
                    <a:pt x="10159492" y="2379345"/>
                    <a:pt x="10159492" y="5314569"/>
                  </a:cubicBezTo>
                  <a:cubicBezTo>
                    <a:pt x="10159492" y="8249793"/>
                    <a:pt x="7885303" y="10629011"/>
                    <a:pt x="5079746" y="10629011"/>
                  </a:cubicBezTo>
                  <a:cubicBezTo>
                    <a:pt x="2274189" y="10629011"/>
                    <a:pt x="0" y="8249666"/>
                    <a:pt x="0" y="5314569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2C6DD">
                    <a:alpha val="7843"/>
                  </a:srgbClr>
                </a:gs>
                <a:gs pos="73000">
                  <a:srgbClr val="42C6DD">
                    <a:alpha val="0"/>
                  </a:srgbClr>
                </a:gs>
                <a:gs pos="96503">
                  <a:srgbClr val="42C6DD">
                    <a:alpha val="0"/>
                  </a:srgbClr>
                </a:gs>
                <a:gs pos="100000">
                  <a:srgbClr val="42C6DD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59426" y="0"/>
            <a:ext cx="10517943" cy="10287000"/>
            <a:chOff x="0" y="0"/>
            <a:chExt cx="14023924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0" y="0"/>
                  </a:moveTo>
                  <a:lnTo>
                    <a:pt x="14023975" y="0"/>
                  </a:lnTo>
                  <a:lnTo>
                    <a:pt x="140239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748476" y="0"/>
            <a:ext cx="10517943" cy="10287000"/>
            <a:chOff x="0" y="0"/>
            <a:chExt cx="14023924" cy="13716000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14023975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4023975" y="13716000"/>
                  </a:lnTo>
                  <a:lnTo>
                    <a:pt x="14023975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17826" y="917057"/>
            <a:ext cx="3482769" cy="1427417"/>
            <a:chOff x="0" y="0"/>
            <a:chExt cx="4643692" cy="19032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643755" cy="1903222"/>
            </a:xfrm>
            <a:custGeom>
              <a:avLst/>
              <a:gdLst/>
              <a:ahLst/>
              <a:cxnLst/>
              <a:rect r="r" b="b" t="t" l="l"/>
              <a:pathLst>
                <a:path h="1903222" w="4643755">
                  <a:moveTo>
                    <a:pt x="0" y="0"/>
                  </a:moveTo>
                  <a:lnTo>
                    <a:pt x="4643755" y="0"/>
                  </a:lnTo>
                  <a:lnTo>
                    <a:pt x="4643755" y="1903222"/>
                  </a:lnTo>
                  <a:lnTo>
                    <a:pt x="0" y="1903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927158" y="1798501"/>
            <a:ext cx="10433675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Parabéns!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007160" y="3018368"/>
            <a:ext cx="6273689" cy="784831"/>
            <a:chOff x="0" y="0"/>
            <a:chExt cx="8364918" cy="1046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364982" cy="1046480"/>
            </a:xfrm>
            <a:custGeom>
              <a:avLst/>
              <a:gdLst/>
              <a:ahLst/>
              <a:cxnLst/>
              <a:rect r="r" b="b" t="t" l="l"/>
              <a:pathLst>
                <a:path h="1046480" w="8364982">
                  <a:moveTo>
                    <a:pt x="0" y="523240"/>
                  </a:moveTo>
                  <a:cubicBezTo>
                    <a:pt x="0" y="234315"/>
                    <a:pt x="234315" y="0"/>
                    <a:pt x="523240" y="0"/>
                  </a:cubicBezTo>
                  <a:lnTo>
                    <a:pt x="7841742" y="0"/>
                  </a:lnTo>
                  <a:cubicBezTo>
                    <a:pt x="8130667" y="0"/>
                    <a:pt x="8364982" y="234315"/>
                    <a:pt x="8364982" y="523240"/>
                  </a:cubicBezTo>
                  <a:cubicBezTo>
                    <a:pt x="8364982" y="812165"/>
                    <a:pt x="8130667" y="1046480"/>
                    <a:pt x="7841742" y="1046480"/>
                  </a:cubicBezTo>
                  <a:lnTo>
                    <a:pt x="523240" y="1046480"/>
                  </a:lnTo>
                  <a:cubicBezTo>
                    <a:pt x="234315" y="1046480"/>
                    <a:pt x="0" y="812165"/>
                    <a:pt x="0" y="523240"/>
                  </a:cubicBezTo>
                  <a:close/>
                </a:path>
              </a:pathLst>
            </a:custGeom>
            <a:solidFill>
              <a:srgbClr val="0054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8364918" cy="1113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Você chegou ao final da videoaula.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924484" y="4392358"/>
            <a:ext cx="4439041" cy="3628539"/>
            <a:chOff x="0" y="0"/>
            <a:chExt cx="5918721" cy="483805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918708" cy="4838065"/>
            </a:xfrm>
            <a:custGeom>
              <a:avLst/>
              <a:gdLst/>
              <a:ahLst/>
              <a:cxnLst/>
              <a:rect r="r" b="b" t="t" l="l"/>
              <a:pathLst>
                <a:path h="4838065" w="5918708">
                  <a:moveTo>
                    <a:pt x="0" y="0"/>
                  </a:moveTo>
                  <a:lnTo>
                    <a:pt x="5918708" y="0"/>
                  </a:lnTo>
                  <a:lnTo>
                    <a:pt x="5918708" y="4838065"/>
                  </a:lnTo>
                  <a:lnTo>
                    <a:pt x="0" y="4838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DAHSS5LfEW4</dc:identifier>
  <dcterms:modified xsi:type="dcterms:W3CDTF">2011-08-01T06:04:30Z</dcterms:modified>
  <cp:revision>1</cp:revision>
  <dc:title>PPT_KAP_COREN_Avaliacao_de_riscos_UTI_Neonatal_C3M3</dc:title>
</cp:coreProperties>
</file>